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16010-8A91-4D61-A9CF-387FC7F2A417}" v="34" dt="2022-09-08T12:24:23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3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4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73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961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682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8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4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01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2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6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9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4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1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12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8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13176F-5ED3-4F99-AF70-7FE6BA8EA21F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038D-4A67-4C4E-BF9C-4E858ED41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63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0025"/>
          </a:xfrm>
        </p:spPr>
        <p:txBody>
          <a:bodyPr/>
          <a:lstStyle/>
          <a:p>
            <a:r>
              <a:rPr lang="en-GB" b="1" dirty="0"/>
              <a:t>The BBS Aspirational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13543"/>
            <a:ext cx="11531600" cy="5421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b="1" dirty="0"/>
              <a:t>What is it?</a:t>
            </a:r>
          </a:p>
          <a:p>
            <a:pPr lvl="1"/>
            <a:r>
              <a:rPr lang="en-GB" sz="2400" dirty="0"/>
              <a:t>This is the way we want to approach all of the lessons we teach in school</a:t>
            </a:r>
          </a:p>
          <a:p>
            <a:pPr lvl="1"/>
            <a:r>
              <a:rPr lang="en-GB" sz="2400" dirty="0"/>
              <a:t>The focus should be positive and aspirational  - challenge for all students in front of us and support all to make the most progress towards the these goals.</a:t>
            </a:r>
          </a:p>
          <a:p>
            <a:pPr lvl="1"/>
            <a:r>
              <a:rPr lang="en-GB" sz="2400" dirty="0"/>
              <a:t>To do this we put a premium on effort and progress and make sure we effectively share information about students that will help teaching staff work out the best way to support all students.</a:t>
            </a:r>
          </a:p>
          <a:p>
            <a:pPr marL="0" lvl="1" indent="0" defTabSz="179388">
              <a:buNone/>
            </a:pPr>
            <a:r>
              <a:rPr lang="en-GB" sz="2800" b="1" dirty="0"/>
              <a:t>What is it not?</a:t>
            </a:r>
          </a:p>
          <a:p>
            <a:pPr lvl="1"/>
            <a:r>
              <a:rPr lang="en-GB" sz="2400" dirty="0"/>
              <a:t>NOT a set of whizzy approaches and types of task.</a:t>
            </a:r>
          </a:p>
          <a:p>
            <a:pPr lvl="1"/>
            <a:r>
              <a:rPr lang="en-GB" sz="2400" dirty="0"/>
              <a:t>NOT just a focus on the most able – it’s for all students.</a:t>
            </a:r>
          </a:p>
          <a:p>
            <a:pPr marL="0" lvl="1" indent="0" defTabSz="179388">
              <a:buNone/>
            </a:pPr>
            <a:r>
              <a:rPr lang="en-GB" sz="2800" b="1" dirty="0"/>
              <a:t>How do we and the students know if we’re doing this?</a:t>
            </a:r>
          </a:p>
          <a:p>
            <a:pPr lvl="1"/>
            <a:r>
              <a:rPr lang="en-GB" sz="2400" dirty="0"/>
              <a:t>Challenge is not an ‘add-on’ or ‘extension’ activity but the focus of the lesson.</a:t>
            </a:r>
          </a:p>
          <a:p>
            <a:pPr lvl="1"/>
            <a:r>
              <a:rPr lang="en-GB" sz="2400" dirty="0"/>
              <a:t>No-one in the class is able to achieve their potential/the goal without support of any kind. The teacher input is crucial.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30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542"/>
    </mc:Choice>
    <mc:Fallback xmlns="">
      <p:transition spd="slow" advTm="197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68CF5-470E-458B-8B1E-8301C3EBB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/>
              <a:t>Why do we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46F30-A0E9-48EF-A92F-F7792B6C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2858"/>
            <a:ext cx="10062528" cy="500924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We know that how you feel determines your behaviour and attitude.</a:t>
            </a:r>
          </a:p>
          <a:p>
            <a:r>
              <a:rPr lang="en-GB" sz="2400" dirty="0"/>
              <a:t>In following this approach we transmit belief to our students.</a:t>
            </a:r>
          </a:p>
          <a:p>
            <a:r>
              <a:rPr lang="en-GB" sz="2400" dirty="0"/>
              <a:t>Failure is more bearable if we feel it was worth the effort because we can see that progress has been made.</a:t>
            </a:r>
          </a:p>
          <a:p>
            <a:r>
              <a:rPr lang="en-GB" sz="2400" dirty="0"/>
              <a:t>We will be more likely to engender a sense of excitement, motivation and inspiration in our students</a:t>
            </a:r>
          </a:p>
          <a:p>
            <a:r>
              <a:rPr lang="en-GB" sz="2400" dirty="0"/>
              <a:t>Students will become used to challenges and grow to approach them with the belief that they can succeed.</a:t>
            </a:r>
          </a:p>
          <a:p>
            <a:r>
              <a:rPr lang="en-GB" sz="2400" dirty="0"/>
              <a:t>It is more inclusive to work towards shared goals with a common approach and attitude. </a:t>
            </a:r>
          </a:p>
          <a:p>
            <a:r>
              <a:rPr lang="en-GB" sz="2400" b="1" dirty="0"/>
              <a:t>It will help to build confidence and self-belief in our students</a:t>
            </a:r>
          </a:p>
        </p:txBody>
      </p:sp>
    </p:spTree>
    <p:extLst>
      <p:ext uri="{BB962C8B-B14F-4D97-AF65-F5344CB8AC3E}">
        <p14:creationId xmlns:p14="http://schemas.microsoft.com/office/powerpoint/2010/main" val="108901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432"/>
    </mc:Choice>
    <mc:Fallback xmlns="">
      <p:transition spd="slow" advTm="26843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34.9|53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289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The BBS Aspirational Approach</vt:lpstr>
      <vt:lpstr>Why do we do this?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BBS Aspirational Approach</dc:title>
  <dc:creator>Allen, Tom</dc:creator>
  <cp:lastModifiedBy>Allen, Tom</cp:lastModifiedBy>
  <cp:revision>5</cp:revision>
  <dcterms:created xsi:type="dcterms:W3CDTF">2020-09-23T08:13:49Z</dcterms:created>
  <dcterms:modified xsi:type="dcterms:W3CDTF">2022-09-08T12:32:28Z</dcterms:modified>
</cp:coreProperties>
</file>